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59" r:id="rId3"/>
  </p:sldIdLst>
  <p:sldSz cx="9906000" cy="6858000" type="A4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72C4"/>
    <a:srgbClr val="5DC07C"/>
    <a:srgbClr val="3A86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517" autoAdjust="0"/>
  </p:normalViewPr>
  <p:slideViewPr>
    <p:cSldViewPr snapToGrid="0">
      <p:cViewPr varScale="1">
        <p:scale>
          <a:sx n="60" d="100"/>
          <a:sy n="60" d="100"/>
        </p:scale>
        <p:origin x="784" y="4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5339C-590C-4AA4-A206-708E51E55CF8}" type="datetimeFigureOut">
              <a:rPr lang="it-IT" smtClean="0"/>
              <a:t>15/01/2025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5FA06-FA80-4706-BC6C-F7AABB1639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294170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5339C-590C-4AA4-A206-708E51E55CF8}" type="datetimeFigureOut">
              <a:rPr lang="it-IT" smtClean="0"/>
              <a:t>15/01/2025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5FA06-FA80-4706-BC6C-F7AABB1639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90512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5339C-590C-4AA4-A206-708E51E55CF8}" type="datetimeFigureOut">
              <a:rPr lang="it-IT" smtClean="0"/>
              <a:t>15/01/2025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5FA06-FA80-4706-BC6C-F7AABB1639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767444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5339C-590C-4AA4-A206-708E51E55CF8}" type="datetimeFigureOut">
              <a:rPr lang="it-IT" smtClean="0"/>
              <a:t>15/01/2025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5FA06-FA80-4706-BC6C-F7AABB1639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981904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5339C-590C-4AA4-A206-708E51E55CF8}" type="datetimeFigureOut">
              <a:rPr lang="it-IT" smtClean="0"/>
              <a:t>15/01/2025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5FA06-FA80-4706-BC6C-F7AABB1639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435814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5339C-590C-4AA4-A206-708E51E55CF8}" type="datetimeFigureOut">
              <a:rPr lang="it-IT" smtClean="0"/>
              <a:t>15/01/2025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5FA06-FA80-4706-BC6C-F7AABB1639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4879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5339C-590C-4AA4-A206-708E51E55CF8}" type="datetimeFigureOut">
              <a:rPr lang="it-IT" smtClean="0"/>
              <a:t>15/01/2025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5FA06-FA80-4706-BC6C-F7AABB1639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906616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5339C-590C-4AA4-A206-708E51E55CF8}" type="datetimeFigureOut">
              <a:rPr lang="it-IT" smtClean="0"/>
              <a:t>15/01/2025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5FA06-FA80-4706-BC6C-F7AABB1639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035821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5339C-590C-4AA4-A206-708E51E55CF8}" type="datetimeFigureOut">
              <a:rPr lang="it-IT" smtClean="0"/>
              <a:t>15/01/2025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5FA06-FA80-4706-BC6C-F7AABB1639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00916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5339C-590C-4AA4-A206-708E51E55CF8}" type="datetimeFigureOut">
              <a:rPr lang="it-IT" smtClean="0"/>
              <a:t>15/01/2025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5FA06-FA80-4706-BC6C-F7AABB1639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60614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5339C-590C-4AA4-A206-708E51E55CF8}" type="datetimeFigureOut">
              <a:rPr lang="it-IT" smtClean="0"/>
              <a:t>15/01/2025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5FA06-FA80-4706-BC6C-F7AABB1639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253405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75339C-590C-4AA4-A206-708E51E55CF8}" type="datetimeFigureOut">
              <a:rPr lang="it-IT" smtClean="0"/>
              <a:t>15/01/2025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D5FA06-FA80-4706-BC6C-F7AABB1639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51933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7452750F-6B21-76ED-F6CD-CFAA8645FAD6}"/>
              </a:ext>
            </a:extLst>
          </p:cNvPr>
          <p:cNvSpPr txBox="1"/>
          <p:nvPr/>
        </p:nvSpPr>
        <p:spPr>
          <a:xfrm>
            <a:off x="3714897" y="2074618"/>
            <a:ext cx="6001200" cy="752400"/>
          </a:xfrm>
          <a:prstGeom prst="rect">
            <a:avLst/>
          </a:prstGeom>
          <a:solidFill>
            <a:srgbClr val="4472C4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endParaRPr lang="it-IT" sz="1350" b="1" dirty="0">
              <a:solidFill>
                <a:schemeClr val="bg1"/>
              </a:solidFill>
              <a:latin typeface="Titillium Bd"/>
            </a:endParaRPr>
          </a:p>
        </p:txBody>
      </p:sp>
      <p:pic>
        <p:nvPicPr>
          <p:cNvPr id="17" name="Segnaposto contenuto 16" descr="Immagine che contiene testo, logo, Elementi grafici, Carattere&#10;&#10;Descrizione generata automaticamente">
            <a:extLst>
              <a:ext uri="{FF2B5EF4-FFF2-40B4-BE49-F238E27FC236}">
                <a16:creationId xmlns:a16="http://schemas.microsoft.com/office/drawing/2014/main" id="{A7312409-FED5-32B9-21BC-7AF884113D4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547" y="5280665"/>
            <a:ext cx="1264599" cy="1264599"/>
          </a:xfrm>
        </p:spPr>
      </p:pic>
      <p:sp>
        <p:nvSpPr>
          <p:cNvPr id="7" name="Rettangolo 6">
            <a:extLst>
              <a:ext uri="{FF2B5EF4-FFF2-40B4-BE49-F238E27FC236}">
                <a16:creationId xmlns:a16="http://schemas.microsoft.com/office/drawing/2014/main" id="{6E514A70-298D-DA67-695F-84482D8C9C84}"/>
              </a:ext>
            </a:extLst>
          </p:cNvPr>
          <p:cNvSpPr/>
          <p:nvPr/>
        </p:nvSpPr>
        <p:spPr>
          <a:xfrm>
            <a:off x="0" y="-10096"/>
            <a:ext cx="9906000" cy="110868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it-IT" sz="1013">
              <a:solidFill>
                <a:srgbClr val="4472C4"/>
              </a:solidFill>
            </a:endParaRPr>
          </a:p>
        </p:txBody>
      </p:sp>
      <p:pic>
        <p:nvPicPr>
          <p:cNvPr id="10" name="Immagine 9" descr="Immagine che contiene testo, Carattere, Elementi grafici, logo&#10;&#10;Descrizione generata automaticamente">
            <a:extLst>
              <a:ext uri="{FF2B5EF4-FFF2-40B4-BE49-F238E27FC236}">
                <a16:creationId xmlns:a16="http://schemas.microsoft.com/office/drawing/2014/main" id="{1BDEF214-F042-685A-CDDE-DD3EBA97FB6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8680" y="137218"/>
            <a:ext cx="2465058" cy="76616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" name="Connettore diritto 1">
            <a:extLst>
              <a:ext uri="{FF2B5EF4-FFF2-40B4-BE49-F238E27FC236}">
                <a16:creationId xmlns:a16="http://schemas.microsoft.com/office/drawing/2014/main" id="{BB540F0A-50E8-B03F-6544-1FEA6AF5AE10}"/>
              </a:ext>
            </a:extLst>
          </p:cNvPr>
          <p:cNvCxnSpPr>
            <a:cxnSpLocks/>
          </p:cNvCxnSpPr>
          <p:nvPr/>
        </p:nvCxnSpPr>
        <p:spPr>
          <a:xfrm>
            <a:off x="4953000" y="55040"/>
            <a:ext cx="0" cy="978408"/>
          </a:xfrm>
          <a:prstGeom prst="line">
            <a:avLst/>
          </a:prstGeom>
          <a:ln w="444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F4461347-9DEA-E1ED-A30E-CA731FCAF267}"/>
              </a:ext>
            </a:extLst>
          </p:cNvPr>
          <p:cNvSpPr txBox="1"/>
          <p:nvPr/>
        </p:nvSpPr>
        <p:spPr>
          <a:xfrm>
            <a:off x="601507" y="1756471"/>
            <a:ext cx="243749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>
                <a:solidFill>
                  <a:srgbClr val="4472C4"/>
                </a:solidFill>
              </a:rPr>
              <a:t>LOGO MUR DA UTILIZZARE PER LA COMUNICAZIONE ISTITUZIONALE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E31A999E-98EF-380E-941D-8E5F7E9B18E7}"/>
              </a:ext>
            </a:extLst>
          </p:cNvPr>
          <p:cNvSpPr txBox="1"/>
          <p:nvPr/>
        </p:nvSpPr>
        <p:spPr>
          <a:xfrm>
            <a:off x="627920" y="4542001"/>
            <a:ext cx="232652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>
                <a:solidFill>
                  <a:srgbClr val="4472C4"/>
                </a:solidFill>
              </a:rPr>
              <a:t>LOGO MUR DA UTILIZZARE PER LA COMUNICAZIONE SOCIAL</a:t>
            </a:r>
          </a:p>
        </p:txBody>
      </p:sp>
      <p:pic>
        <p:nvPicPr>
          <p:cNvPr id="19" name="Immagine 18" descr="Immagine che contiene testo, Carattere, Elementi grafici, design&#10;&#10;Descrizione generata automaticamente">
            <a:extLst>
              <a:ext uri="{FF2B5EF4-FFF2-40B4-BE49-F238E27FC236}">
                <a16:creationId xmlns:a16="http://schemas.microsoft.com/office/drawing/2014/main" id="{9B42E747-3BAE-8324-D3CD-D9DB79D482D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719" y="2690336"/>
            <a:ext cx="2456933" cy="738664"/>
          </a:xfrm>
          <a:prstGeom prst="rect">
            <a:avLst/>
          </a:prstGeom>
        </p:spPr>
      </p:pic>
      <p:cxnSp>
        <p:nvCxnSpPr>
          <p:cNvPr id="21" name="Connettore diritto 20">
            <a:extLst>
              <a:ext uri="{FF2B5EF4-FFF2-40B4-BE49-F238E27FC236}">
                <a16:creationId xmlns:a16="http://schemas.microsoft.com/office/drawing/2014/main" id="{10997AD3-CC19-8177-5DFD-93AB56CD0D4B}"/>
              </a:ext>
            </a:extLst>
          </p:cNvPr>
          <p:cNvCxnSpPr>
            <a:cxnSpLocks/>
          </p:cNvCxnSpPr>
          <p:nvPr/>
        </p:nvCxnSpPr>
        <p:spPr>
          <a:xfrm>
            <a:off x="3492500" y="1295399"/>
            <a:ext cx="0" cy="5270501"/>
          </a:xfrm>
          <a:prstGeom prst="line">
            <a:avLst/>
          </a:prstGeom>
          <a:ln w="38100"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B1664283-204D-B51B-C3C8-A644DCBE510C}"/>
              </a:ext>
            </a:extLst>
          </p:cNvPr>
          <p:cNvSpPr txBox="1"/>
          <p:nvPr/>
        </p:nvSpPr>
        <p:spPr>
          <a:xfrm>
            <a:off x="3594284" y="1271862"/>
            <a:ext cx="15055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1" dirty="0">
                <a:solidFill>
                  <a:srgbClr val="4472C4"/>
                </a:solidFill>
              </a:rPr>
              <a:t>AFFIANCAMENTO</a:t>
            </a:r>
          </a:p>
        </p:txBody>
      </p: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A8744FCB-3CE4-42E2-CA72-83CAE6793BE1}"/>
              </a:ext>
            </a:extLst>
          </p:cNvPr>
          <p:cNvSpPr txBox="1"/>
          <p:nvPr/>
        </p:nvSpPr>
        <p:spPr>
          <a:xfrm>
            <a:off x="3594284" y="1699786"/>
            <a:ext cx="39785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>
                <a:solidFill>
                  <a:srgbClr val="4472C4"/>
                </a:solidFill>
              </a:rPr>
              <a:t>LOGO MUR NELLA COMUNICAZIONE ISTITUZIONALE</a:t>
            </a:r>
          </a:p>
        </p:txBody>
      </p: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8C37C699-BC2A-4995-1A0A-23581A344FF2}"/>
              </a:ext>
            </a:extLst>
          </p:cNvPr>
          <p:cNvSpPr txBox="1"/>
          <p:nvPr/>
        </p:nvSpPr>
        <p:spPr>
          <a:xfrm>
            <a:off x="3594284" y="4533237"/>
            <a:ext cx="34075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>
                <a:solidFill>
                  <a:srgbClr val="4472C4"/>
                </a:solidFill>
              </a:rPr>
              <a:t>LOGO MUR NELLA COMUNICAZIONE SOCIAL</a:t>
            </a:r>
          </a:p>
        </p:txBody>
      </p:sp>
      <p:pic>
        <p:nvPicPr>
          <p:cNvPr id="29" name="Immagine 28" descr="Immagine che contiene testo, Carattere, Elementi grafici, logo&#10;&#10;Descrizione generata automaticamente">
            <a:extLst>
              <a:ext uri="{FF2B5EF4-FFF2-40B4-BE49-F238E27FC236}">
                <a16:creationId xmlns:a16="http://schemas.microsoft.com/office/drawing/2014/main" id="{0CEF5E73-765C-1787-A879-645491DD9C5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0552" y="2247299"/>
            <a:ext cx="1417748" cy="426238"/>
          </a:xfrm>
          <a:prstGeom prst="rect">
            <a:avLst/>
          </a:prstGeom>
        </p:spPr>
      </p:pic>
      <p:cxnSp>
        <p:nvCxnSpPr>
          <p:cNvPr id="30" name="Connettore diritto 29">
            <a:extLst>
              <a:ext uri="{FF2B5EF4-FFF2-40B4-BE49-F238E27FC236}">
                <a16:creationId xmlns:a16="http://schemas.microsoft.com/office/drawing/2014/main" id="{F1E655E5-19F6-A287-FA6A-165851C92494}"/>
              </a:ext>
            </a:extLst>
          </p:cNvPr>
          <p:cNvCxnSpPr>
            <a:cxnSpLocks/>
          </p:cNvCxnSpPr>
          <p:nvPr/>
        </p:nvCxnSpPr>
        <p:spPr>
          <a:xfrm>
            <a:off x="5695950" y="2193498"/>
            <a:ext cx="0" cy="598044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3" name="Immagine 42" descr="Immagine che contiene testo, Carattere, Elementi grafici, design&#10;&#10;Descrizione generata automaticamente">
            <a:extLst>
              <a:ext uri="{FF2B5EF4-FFF2-40B4-BE49-F238E27FC236}">
                <a16:creationId xmlns:a16="http://schemas.microsoft.com/office/drawing/2014/main" id="{EBBD584D-8075-2CC2-96E8-DB35390159B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0552" y="3215782"/>
            <a:ext cx="1418400" cy="426435"/>
          </a:xfrm>
          <a:prstGeom prst="rect">
            <a:avLst/>
          </a:prstGeom>
        </p:spPr>
      </p:pic>
      <p:cxnSp>
        <p:nvCxnSpPr>
          <p:cNvPr id="45" name="Connettore diritto 44">
            <a:extLst>
              <a:ext uri="{FF2B5EF4-FFF2-40B4-BE49-F238E27FC236}">
                <a16:creationId xmlns:a16="http://schemas.microsoft.com/office/drawing/2014/main" id="{8FC98873-58B0-91D6-8EDA-FE53FD8CF8AB}"/>
              </a:ext>
            </a:extLst>
          </p:cNvPr>
          <p:cNvCxnSpPr>
            <a:cxnSpLocks/>
          </p:cNvCxnSpPr>
          <p:nvPr/>
        </p:nvCxnSpPr>
        <p:spPr>
          <a:xfrm>
            <a:off x="5695950" y="3173430"/>
            <a:ext cx="0" cy="598044"/>
          </a:xfrm>
          <a:prstGeom prst="line">
            <a:avLst/>
          </a:prstGeom>
          <a:ln w="19050"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CasellaDiTesto 45">
            <a:extLst>
              <a:ext uri="{FF2B5EF4-FFF2-40B4-BE49-F238E27FC236}">
                <a16:creationId xmlns:a16="http://schemas.microsoft.com/office/drawing/2014/main" id="{1914CA3E-757E-DC27-C788-49B974614421}"/>
              </a:ext>
            </a:extLst>
          </p:cNvPr>
          <p:cNvSpPr txBox="1"/>
          <p:nvPr/>
        </p:nvSpPr>
        <p:spPr>
          <a:xfrm>
            <a:off x="3714897" y="4914504"/>
            <a:ext cx="6000659" cy="753544"/>
          </a:xfrm>
          <a:prstGeom prst="rect">
            <a:avLst/>
          </a:prstGeom>
          <a:solidFill>
            <a:srgbClr val="4472C4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endParaRPr lang="it-IT" sz="1350" b="1" dirty="0">
              <a:solidFill>
                <a:schemeClr val="bg1"/>
              </a:solidFill>
              <a:latin typeface="Titillium Bd"/>
            </a:endParaRPr>
          </a:p>
        </p:txBody>
      </p:sp>
      <p:sp>
        <p:nvSpPr>
          <p:cNvPr id="47" name="CasellaDiTesto 46">
            <a:extLst>
              <a:ext uri="{FF2B5EF4-FFF2-40B4-BE49-F238E27FC236}">
                <a16:creationId xmlns:a16="http://schemas.microsoft.com/office/drawing/2014/main" id="{8731A845-E7F5-A490-E88F-D7FAB4A74D15}"/>
              </a:ext>
            </a:extLst>
          </p:cNvPr>
          <p:cNvSpPr txBox="1"/>
          <p:nvPr/>
        </p:nvSpPr>
        <p:spPr>
          <a:xfrm>
            <a:off x="3714898" y="5873868"/>
            <a:ext cx="6000657" cy="702964"/>
          </a:xfrm>
          <a:prstGeom prst="rect">
            <a:avLst/>
          </a:prstGeom>
          <a:noFill/>
          <a:ln>
            <a:solidFill>
              <a:srgbClr val="4472C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endParaRPr lang="it-IT" dirty="0"/>
          </a:p>
        </p:txBody>
      </p:sp>
      <p:cxnSp>
        <p:nvCxnSpPr>
          <p:cNvPr id="49" name="Connettore diritto 48">
            <a:extLst>
              <a:ext uri="{FF2B5EF4-FFF2-40B4-BE49-F238E27FC236}">
                <a16:creationId xmlns:a16="http://schemas.microsoft.com/office/drawing/2014/main" id="{45AF96AB-C9FD-1F7A-B929-05F755702110}"/>
              </a:ext>
            </a:extLst>
          </p:cNvPr>
          <p:cNvCxnSpPr>
            <a:cxnSpLocks/>
          </p:cNvCxnSpPr>
          <p:nvPr/>
        </p:nvCxnSpPr>
        <p:spPr>
          <a:xfrm>
            <a:off x="5651500" y="5017604"/>
            <a:ext cx="0" cy="598044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nettore diritto 50">
            <a:extLst>
              <a:ext uri="{FF2B5EF4-FFF2-40B4-BE49-F238E27FC236}">
                <a16:creationId xmlns:a16="http://schemas.microsoft.com/office/drawing/2014/main" id="{B6BF1605-DE49-807E-8AF4-11FAE9B405C5}"/>
              </a:ext>
            </a:extLst>
          </p:cNvPr>
          <p:cNvCxnSpPr>
            <a:cxnSpLocks/>
          </p:cNvCxnSpPr>
          <p:nvPr/>
        </p:nvCxnSpPr>
        <p:spPr>
          <a:xfrm>
            <a:off x="5651500" y="5894760"/>
            <a:ext cx="0" cy="598044"/>
          </a:xfrm>
          <a:prstGeom prst="line">
            <a:avLst/>
          </a:prstGeom>
          <a:ln w="19050"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4" name="Immagine 53" descr="Immagine che contiene testo, logo, Carattere, Elementi grafici&#10;&#10;Descrizione generata automaticamente">
            <a:extLst>
              <a:ext uri="{FF2B5EF4-FFF2-40B4-BE49-F238E27FC236}">
                <a16:creationId xmlns:a16="http://schemas.microsoft.com/office/drawing/2014/main" id="{5A1E3C38-2F2C-9AA5-8AC1-FE1CBF79E7F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0959" y="5017604"/>
            <a:ext cx="576000" cy="576000"/>
          </a:xfrm>
          <a:prstGeom prst="rect">
            <a:avLst/>
          </a:prstGeom>
        </p:spPr>
      </p:pic>
      <p:pic>
        <p:nvPicPr>
          <p:cNvPr id="55" name="Segnaposto contenuto 16" descr="Immagine che contiene testo, logo, Elementi grafici, Carattere&#10;&#10;Descrizione generata automaticamente">
            <a:extLst>
              <a:ext uri="{FF2B5EF4-FFF2-40B4-BE49-F238E27FC236}">
                <a16:creationId xmlns:a16="http://schemas.microsoft.com/office/drawing/2014/main" id="{33124A22-A0AC-5438-00E4-7AE3471E2B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3875" y="5919819"/>
            <a:ext cx="577374" cy="577374"/>
          </a:xfrm>
          <a:prstGeom prst="rect">
            <a:avLst/>
          </a:prstGeom>
        </p:spPr>
      </p:pic>
      <p:sp>
        <p:nvSpPr>
          <p:cNvPr id="56" name="CasellaDiTesto 55">
            <a:extLst>
              <a:ext uri="{FF2B5EF4-FFF2-40B4-BE49-F238E27FC236}">
                <a16:creationId xmlns:a16="http://schemas.microsoft.com/office/drawing/2014/main" id="{6B6D5156-98F7-1265-52B5-6928A855D7EB}"/>
              </a:ext>
            </a:extLst>
          </p:cNvPr>
          <p:cNvSpPr txBox="1"/>
          <p:nvPr/>
        </p:nvSpPr>
        <p:spPr>
          <a:xfrm>
            <a:off x="7862557" y="2328545"/>
            <a:ext cx="1251625" cy="338554"/>
          </a:xfrm>
          <a:prstGeom prst="rect">
            <a:avLst/>
          </a:prstGeom>
          <a:solidFill>
            <a:srgbClr val="4472C4"/>
          </a:solidFill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it-IT" sz="1600" dirty="0">
                <a:solidFill>
                  <a:schemeClr val="bg1"/>
                </a:solidFill>
              </a:rPr>
              <a:t>ALTRO LOGO</a:t>
            </a:r>
          </a:p>
        </p:txBody>
      </p:sp>
      <p:sp>
        <p:nvSpPr>
          <p:cNvPr id="58" name="CasellaDiTesto 57">
            <a:extLst>
              <a:ext uri="{FF2B5EF4-FFF2-40B4-BE49-F238E27FC236}">
                <a16:creationId xmlns:a16="http://schemas.microsoft.com/office/drawing/2014/main" id="{57809B09-EE66-A5DF-D360-8F83B5FA9752}"/>
              </a:ext>
            </a:extLst>
          </p:cNvPr>
          <p:cNvSpPr txBox="1"/>
          <p:nvPr/>
        </p:nvSpPr>
        <p:spPr>
          <a:xfrm>
            <a:off x="7812855" y="5106610"/>
            <a:ext cx="1258037" cy="369332"/>
          </a:xfrm>
          <a:prstGeom prst="rect">
            <a:avLst/>
          </a:prstGeom>
          <a:solidFill>
            <a:srgbClr val="4472C4"/>
          </a:solidFill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it-IT" sz="1600" dirty="0">
                <a:solidFill>
                  <a:schemeClr val="bg1"/>
                </a:solidFill>
              </a:rPr>
              <a:t>ALTRO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sz="1600" dirty="0">
                <a:solidFill>
                  <a:schemeClr val="bg1"/>
                </a:solidFill>
              </a:rPr>
              <a:t>LOGO</a:t>
            </a:r>
          </a:p>
        </p:txBody>
      </p:sp>
      <p:cxnSp>
        <p:nvCxnSpPr>
          <p:cNvPr id="59" name="Connettore diritto 58">
            <a:extLst>
              <a:ext uri="{FF2B5EF4-FFF2-40B4-BE49-F238E27FC236}">
                <a16:creationId xmlns:a16="http://schemas.microsoft.com/office/drawing/2014/main" id="{D0749BFA-BAD9-8191-740B-A8BCD44A513B}"/>
              </a:ext>
            </a:extLst>
          </p:cNvPr>
          <p:cNvCxnSpPr>
            <a:cxnSpLocks/>
          </p:cNvCxnSpPr>
          <p:nvPr/>
        </p:nvCxnSpPr>
        <p:spPr>
          <a:xfrm>
            <a:off x="7459973" y="2161396"/>
            <a:ext cx="0" cy="598044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onnettore diritto 59">
            <a:extLst>
              <a:ext uri="{FF2B5EF4-FFF2-40B4-BE49-F238E27FC236}">
                <a16:creationId xmlns:a16="http://schemas.microsoft.com/office/drawing/2014/main" id="{1B940303-F44D-3432-80EB-B50EF0EA75C1}"/>
              </a:ext>
            </a:extLst>
          </p:cNvPr>
          <p:cNvCxnSpPr>
            <a:cxnSpLocks/>
          </p:cNvCxnSpPr>
          <p:nvPr/>
        </p:nvCxnSpPr>
        <p:spPr>
          <a:xfrm>
            <a:off x="7472596" y="5042635"/>
            <a:ext cx="0" cy="598044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CasellaDiTesto 60">
            <a:extLst>
              <a:ext uri="{FF2B5EF4-FFF2-40B4-BE49-F238E27FC236}">
                <a16:creationId xmlns:a16="http://schemas.microsoft.com/office/drawing/2014/main" id="{7362AC01-84AB-D60C-7B43-1382D6B73189}"/>
              </a:ext>
            </a:extLst>
          </p:cNvPr>
          <p:cNvSpPr txBox="1"/>
          <p:nvPr/>
        </p:nvSpPr>
        <p:spPr>
          <a:xfrm>
            <a:off x="7824298" y="3333280"/>
            <a:ext cx="1251625" cy="338554"/>
          </a:xfrm>
          <a:prstGeom prst="rect">
            <a:avLst/>
          </a:prstGeom>
          <a:noFill/>
          <a:ln>
            <a:solidFill>
              <a:srgbClr val="4472C4"/>
            </a:solidFill>
          </a:ln>
        </p:spPr>
        <p:txBody>
          <a:bodyPr wrap="none" rtlCol="0">
            <a:spAutoFit/>
          </a:bodyPr>
          <a:lstStyle/>
          <a:p>
            <a:r>
              <a:rPr lang="it-IT" sz="1600" dirty="0">
                <a:solidFill>
                  <a:srgbClr val="4472C4"/>
                </a:solidFill>
              </a:rPr>
              <a:t>ALTRO LOGO</a:t>
            </a:r>
          </a:p>
        </p:txBody>
      </p:sp>
      <p:cxnSp>
        <p:nvCxnSpPr>
          <p:cNvPr id="62" name="Connettore diritto 61">
            <a:extLst>
              <a:ext uri="{FF2B5EF4-FFF2-40B4-BE49-F238E27FC236}">
                <a16:creationId xmlns:a16="http://schemas.microsoft.com/office/drawing/2014/main" id="{11A83B63-E38F-8D87-A394-C1E661C446B9}"/>
              </a:ext>
            </a:extLst>
          </p:cNvPr>
          <p:cNvCxnSpPr>
            <a:cxnSpLocks/>
          </p:cNvCxnSpPr>
          <p:nvPr/>
        </p:nvCxnSpPr>
        <p:spPr>
          <a:xfrm>
            <a:off x="7447196" y="3173430"/>
            <a:ext cx="0" cy="598044"/>
          </a:xfrm>
          <a:prstGeom prst="line">
            <a:avLst/>
          </a:prstGeom>
          <a:ln w="19050"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CasellaDiTesto 62">
            <a:extLst>
              <a:ext uri="{FF2B5EF4-FFF2-40B4-BE49-F238E27FC236}">
                <a16:creationId xmlns:a16="http://schemas.microsoft.com/office/drawing/2014/main" id="{9743792D-5D66-45DA-10CA-7003D79495E8}"/>
              </a:ext>
            </a:extLst>
          </p:cNvPr>
          <p:cNvSpPr txBox="1"/>
          <p:nvPr/>
        </p:nvSpPr>
        <p:spPr>
          <a:xfrm>
            <a:off x="7862557" y="6024505"/>
            <a:ext cx="1251625" cy="338554"/>
          </a:xfrm>
          <a:prstGeom prst="rect">
            <a:avLst/>
          </a:prstGeom>
          <a:noFill/>
          <a:ln>
            <a:solidFill>
              <a:srgbClr val="4472C4"/>
            </a:solidFill>
          </a:ln>
        </p:spPr>
        <p:txBody>
          <a:bodyPr wrap="none" rtlCol="0">
            <a:spAutoFit/>
          </a:bodyPr>
          <a:lstStyle/>
          <a:p>
            <a:r>
              <a:rPr lang="it-IT" sz="1600" dirty="0">
                <a:solidFill>
                  <a:srgbClr val="4472C4"/>
                </a:solidFill>
              </a:rPr>
              <a:t>ALTRO LOGO</a:t>
            </a:r>
          </a:p>
        </p:txBody>
      </p:sp>
      <p:cxnSp>
        <p:nvCxnSpPr>
          <p:cNvPr id="64" name="Connettore diritto 63">
            <a:extLst>
              <a:ext uri="{FF2B5EF4-FFF2-40B4-BE49-F238E27FC236}">
                <a16:creationId xmlns:a16="http://schemas.microsoft.com/office/drawing/2014/main" id="{1504053C-B3BB-353F-7DEE-67F6CA04393F}"/>
              </a:ext>
            </a:extLst>
          </p:cNvPr>
          <p:cNvCxnSpPr>
            <a:cxnSpLocks/>
          </p:cNvCxnSpPr>
          <p:nvPr/>
        </p:nvCxnSpPr>
        <p:spPr>
          <a:xfrm>
            <a:off x="7459973" y="5894760"/>
            <a:ext cx="0" cy="598044"/>
          </a:xfrm>
          <a:prstGeom prst="line">
            <a:avLst/>
          </a:prstGeom>
          <a:ln w="19050"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Immagine 4" descr="Immagine che contiene testo, Elementi grafici, Carattere, grafica&#10;&#10;Descrizione generata automaticamente">
            <a:extLst>
              <a:ext uri="{FF2B5EF4-FFF2-40B4-BE49-F238E27FC236}">
                <a16:creationId xmlns:a16="http://schemas.microsoft.com/office/drawing/2014/main" id="{0B76A45D-6FD9-1388-8395-E104AA40127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2263" y="85639"/>
            <a:ext cx="1729054" cy="919438"/>
          </a:xfrm>
          <a:prstGeom prst="rect">
            <a:avLst/>
          </a:prstGeom>
        </p:spPr>
      </p:pic>
      <p:pic>
        <p:nvPicPr>
          <p:cNvPr id="6" name="Immagine 5" descr="Immagine che contiene testo, Elementi grafici, Carattere, grafica&#10;&#10;Descrizione generata automaticamente">
            <a:extLst>
              <a:ext uri="{FF2B5EF4-FFF2-40B4-BE49-F238E27FC236}">
                <a16:creationId xmlns:a16="http://schemas.microsoft.com/office/drawing/2014/main" id="{365410A6-29DB-9F2A-2A69-9E0FDB1850E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653" y="2233871"/>
            <a:ext cx="960779" cy="510902"/>
          </a:xfrm>
          <a:prstGeom prst="rect">
            <a:avLst/>
          </a:prstGeom>
        </p:spPr>
      </p:pic>
      <p:pic>
        <p:nvPicPr>
          <p:cNvPr id="8" name="Immagine 7" descr="Immagine che contiene testo, Elementi grafici, Carattere, grafica&#10;&#10;Descrizione generata automaticamente">
            <a:extLst>
              <a:ext uri="{FF2B5EF4-FFF2-40B4-BE49-F238E27FC236}">
                <a16:creationId xmlns:a16="http://schemas.microsoft.com/office/drawing/2014/main" id="{A87684D2-FA40-BEAF-F6BE-DCA9926CA52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1873" y="5984044"/>
            <a:ext cx="960779" cy="510902"/>
          </a:xfrm>
          <a:prstGeom prst="rect">
            <a:avLst/>
          </a:prstGeom>
        </p:spPr>
      </p:pic>
      <p:pic>
        <p:nvPicPr>
          <p:cNvPr id="9" name="Immagine 8" descr="Immagine che contiene testo, Elementi grafici, Carattere, grafica&#10;&#10;Descrizione generata automaticamente">
            <a:extLst>
              <a:ext uri="{FF2B5EF4-FFF2-40B4-BE49-F238E27FC236}">
                <a16:creationId xmlns:a16="http://schemas.microsoft.com/office/drawing/2014/main" id="{E990DE85-4FB7-777A-C844-4BC79BDC3A1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1864" y="3230776"/>
            <a:ext cx="960779" cy="510902"/>
          </a:xfrm>
          <a:prstGeom prst="rect">
            <a:avLst/>
          </a:prstGeom>
        </p:spPr>
      </p:pic>
      <p:pic>
        <p:nvPicPr>
          <p:cNvPr id="12" name="Immagine 11" descr="Immagine che contiene testo, Elementi grafici, Carattere, grafica&#10;&#10;Descrizione generata automaticamente">
            <a:extLst>
              <a:ext uri="{FF2B5EF4-FFF2-40B4-BE49-F238E27FC236}">
                <a16:creationId xmlns:a16="http://schemas.microsoft.com/office/drawing/2014/main" id="{12D02206-539D-6693-959C-1188D4E4007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9235" y="5050153"/>
            <a:ext cx="960779" cy="510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29805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>
            <a:extLst>
              <a:ext uri="{FF2B5EF4-FFF2-40B4-BE49-F238E27FC236}">
                <a16:creationId xmlns:a16="http://schemas.microsoft.com/office/drawing/2014/main" id="{6E514A70-298D-DA67-695F-84482D8C9C84}"/>
              </a:ext>
            </a:extLst>
          </p:cNvPr>
          <p:cNvSpPr/>
          <p:nvPr/>
        </p:nvSpPr>
        <p:spPr>
          <a:xfrm>
            <a:off x="0" y="-10096"/>
            <a:ext cx="9906000" cy="110868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it-IT" sz="1013">
              <a:solidFill>
                <a:srgbClr val="4472C4"/>
              </a:solidFill>
            </a:endParaRPr>
          </a:p>
        </p:txBody>
      </p:sp>
      <p:pic>
        <p:nvPicPr>
          <p:cNvPr id="10" name="Immagine 9" descr="Immagine che contiene testo, Carattere, Elementi grafici, logo&#10;&#10;Descrizione generata automaticamente">
            <a:extLst>
              <a:ext uri="{FF2B5EF4-FFF2-40B4-BE49-F238E27FC236}">
                <a16:creationId xmlns:a16="http://schemas.microsoft.com/office/drawing/2014/main" id="{1BDEF214-F042-685A-CDDE-DD3EBA97FB6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8680" y="137218"/>
            <a:ext cx="2465058" cy="76616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" name="Connettore diritto 1">
            <a:extLst>
              <a:ext uri="{FF2B5EF4-FFF2-40B4-BE49-F238E27FC236}">
                <a16:creationId xmlns:a16="http://schemas.microsoft.com/office/drawing/2014/main" id="{BB540F0A-50E8-B03F-6544-1FEA6AF5AE10}"/>
              </a:ext>
            </a:extLst>
          </p:cNvPr>
          <p:cNvCxnSpPr>
            <a:cxnSpLocks/>
          </p:cNvCxnSpPr>
          <p:nvPr/>
        </p:nvCxnSpPr>
        <p:spPr>
          <a:xfrm>
            <a:off x="4953000" y="55040"/>
            <a:ext cx="0" cy="978408"/>
          </a:xfrm>
          <a:prstGeom prst="line">
            <a:avLst/>
          </a:prstGeom>
          <a:ln w="444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F4461347-9DEA-E1ED-A30E-CA731FCAF267}"/>
              </a:ext>
            </a:extLst>
          </p:cNvPr>
          <p:cNvSpPr txBox="1"/>
          <p:nvPr/>
        </p:nvSpPr>
        <p:spPr>
          <a:xfrm>
            <a:off x="205481" y="1501815"/>
            <a:ext cx="27622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>
                <a:solidFill>
                  <a:srgbClr val="4472C4"/>
                </a:solidFill>
              </a:rPr>
              <a:t>IMPOSTZIONE STAMPA</a:t>
            </a:r>
          </a:p>
          <a:p>
            <a:r>
              <a:rPr lang="it-IT" sz="1400" b="1" dirty="0">
                <a:solidFill>
                  <a:srgbClr val="4472C4"/>
                </a:solidFill>
              </a:rPr>
              <a:t>COMUNICATI STAMPA - GENERALI</a:t>
            </a:r>
          </a:p>
        </p:txBody>
      </p:sp>
      <p:cxnSp>
        <p:nvCxnSpPr>
          <p:cNvPr id="59" name="Connettore diritto 58">
            <a:extLst>
              <a:ext uri="{FF2B5EF4-FFF2-40B4-BE49-F238E27FC236}">
                <a16:creationId xmlns:a16="http://schemas.microsoft.com/office/drawing/2014/main" id="{D0749BFA-BAD9-8191-740B-A8BCD44A513B}"/>
              </a:ext>
            </a:extLst>
          </p:cNvPr>
          <p:cNvCxnSpPr>
            <a:cxnSpLocks/>
          </p:cNvCxnSpPr>
          <p:nvPr/>
        </p:nvCxnSpPr>
        <p:spPr>
          <a:xfrm>
            <a:off x="7459973" y="2161396"/>
            <a:ext cx="0" cy="598044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ttangolo 12">
            <a:extLst>
              <a:ext uri="{FF2B5EF4-FFF2-40B4-BE49-F238E27FC236}">
                <a16:creationId xmlns:a16="http://schemas.microsoft.com/office/drawing/2014/main" id="{CC475307-1912-6BB6-FC9A-05BBD035C5DE}"/>
              </a:ext>
            </a:extLst>
          </p:cNvPr>
          <p:cNvSpPr/>
          <p:nvPr/>
        </p:nvSpPr>
        <p:spPr>
          <a:xfrm>
            <a:off x="205481" y="2206523"/>
            <a:ext cx="2630181" cy="44348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it-IT" sz="1013">
              <a:solidFill>
                <a:srgbClr val="4472C4"/>
              </a:solidFill>
            </a:endParaRPr>
          </a:p>
        </p:txBody>
      </p:sp>
      <p:pic>
        <p:nvPicPr>
          <p:cNvPr id="16" name="Immagine 15" descr="Immagine che contiene testo, Carattere, Elementi grafici, logo&#10;&#10;Descrizione generata automaticamente">
            <a:extLst>
              <a:ext uri="{FF2B5EF4-FFF2-40B4-BE49-F238E27FC236}">
                <a16:creationId xmlns:a16="http://schemas.microsoft.com/office/drawing/2014/main" id="{0BE01C0C-B677-9717-6367-CB87CAF0701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385" y="2284430"/>
            <a:ext cx="749784" cy="23304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0" name="Connettore diritto 19">
            <a:extLst>
              <a:ext uri="{FF2B5EF4-FFF2-40B4-BE49-F238E27FC236}">
                <a16:creationId xmlns:a16="http://schemas.microsoft.com/office/drawing/2014/main" id="{4450D529-BA85-9746-7DBD-1101B64607E2}"/>
              </a:ext>
            </a:extLst>
          </p:cNvPr>
          <p:cNvCxnSpPr>
            <a:cxnSpLocks/>
          </p:cNvCxnSpPr>
          <p:nvPr/>
        </p:nvCxnSpPr>
        <p:spPr>
          <a:xfrm>
            <a:off x="1531703" y="2284430"/>
            <a:ext cx="0" cy="310948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ttangolo 31">
            <a:extLst>
              <a:ext uri="{FF2B5EF4-FFF2-40B4-BE49-F238E27FC236}">
                <a16:creationId xmlns:a16="http://schemas.microsoft.com/office/drawing/2014/main" id="{711B8A8E-A002-DFF1-CCFE-556B900F6CCF}"/>
              </a:ext>
            </a:extLst>
          </p:cNvPr>
          <p:cNvSpPr/>
          <p:nvPr/>
        </p:nvSpPr>
        <p:spPr>
          <a:xfrm>
            <a:off x="205481" y="2650004"/>
            <a:ext cx="2619910" cy="260796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4" name="Rettangolo 33">
            <a:extLst>
              <a:ext uri="{FF2B5EF4-FFF2-40B4-BE49-F238E27FC236}">
                <a16:creationId xmlns:a16="http://schemas.microsoft.com/office/drawing/2014/main" id="{6BAEDE0D-EBB0-1E81-9961-9544DCD4E4D4}"/>
              </a:ext>
            </a:extLst>
          </p:cNvPr>
          <p:cNvSpPr/>
          <p:nvPr/>
        </p:nvSpPr>
        <p:spPr>
          <a:xfrm>
            <a:off x="3530284" y="2223605"/>
            <a:ext cx="2630181" cy="44348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it-IT" sz="1013">
              <a:solidFill>
                <a:srgbClr val="4472C4"/>
              </a:solidFill>
            </a:endParaRPr>
          </a:p>
        </p:txBody>
      </p:sp>
      <p:pic>
        <p:nvPicPr>
          <p:cNvPr id="35" name="Immagine 34" descr="Immagine che contiene testo, Carattere, Elementi grafici, logo&#10;&#10;Descrizione generata automaticamente">
            <a:extLst>
              <a:ext uri="{FF2B5EF4-FFF2-40B4-BE49-F238E27FC236}">
                <a16:creationId xmlns:a16="http://schemas.microsoft.com/office/drawing/2014/main" id="{3BFED63B-B551-BD71-A376-F20BFC11E8C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9184" y="2301512"/>
            <a:ext cx="749784" cy="23304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7" name="Connettore diritto 36">
            <a:extLst>
              <a:ext uri="{FF2B5EF4-FFF2-40B4-BE49-F238E27FC236}">
                <a16:creationId xmlns:a16="http://schemas.microsoft.com/office/drawing/2014/main" id="{369D5B36-8251-80D0-52E9-448FE3C082CC}"/>
              </a:ext>
            </a:extLst>
          </p:cNvPr>
          <p:cNvCxnSpPr>
            <a:cxnSpLocks/>
          </p:cNvCxnSpPr>
          <p:nvPr/>
        </p:nvCxnSpPr>
        <p:spPr>
          <a:xfrm>
            <a:off x="4681846" y="2277785"/>
            <a:ext cx="0" cy="310948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ttore diritto 37">
            <a:extLst>
              <a:ext uri="{FF2B5EF4-FFF2-40B4-BE49-F238E27FC236}">
                <a16:creationId xmlns:a16="http://schemas.microsoft.com/office/drawing/2014/main" id="{A91DFCE0-E445-00C0-BBD9-F80C9E9D4462}"/>
              </a:ext>
            </a:extLst>
          </p:cNvPr>
          <p:cNvCxnSpPr>
            <a:cxnSpLocks/>
          </p:cNvCxnSpPr>
          <p:nvPr/>
        </p:nvCxnSpPr>
        <p:spPr>
          <a:xfrm>
            <a:off x="5203295" y="2275910"/>
            <a:ext cx="0" cy="310948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ttangolo 38">
            <a:extLst>
              <a:ext uri="{FF2B5EF4-FFF2-40B4-BE49-F238E27FC236}">
                <a16:creationId xmlns:a16="http://schemas.microsoft.com/office/drawing/2014/main" id="{32C6C07C-BEA0-D1D4-951B-27ECD6EC9230}"/>
              </a:ext>
            </a:extLst>
          </p:cNvPr>
          <p:cNvSpPr/>
          <p:nvPr/>
        </p:nvSpPr>
        <p:spPr>
          <a:xfrm>
            <a:off x="5272634" y="2283555"/>
            <a:ext cx="778724" cy="303303"/>
          </a:xfrm>
          <a:prstGeom prst="rect">
            <a:avLst/>
          </a:prstGeom>
          <a:ln w="952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it-IT"/>
          </a:p>
        </p:txBody>
      </p:sp>
      <p:sp>
        <p:nvSpPr>
          <p:cNvPr id="40" name="Casella di testo 2">
            <a:extLst>
              <a:ext uri="{FF2B5EF4-FFF2-40B4-BE49-F238E27FC236}">
                <a16:creationId xmlns:a16="http://schemas.microsoft.com/office/drawing/2014/main" id="{65E0FB8F-385D-9CBB-77CA-E784529CFD8D}"/>
              </a:ext>
            </a:extLst>
          </p:cNvPr>
          <p:cNvSpPr txBox="1"/>
          <p:nvPr/>
        </p:nvSpPr>
        <p:spPr>
          <a:xfrm>
            <a:off x="5312399" y="2352882"/>
            <a:ext cx="778725" cy="254378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it-IT" sz="70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ALTRO LOGO</a:t>
            </a:r>
            <a:endParaRPr lang="it-IT" sz="7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2" name="Rettangolo 41">
            <a:extLst>
              <a:ext uri="{FF2B5EF4-FFF2-40B4-BE49-F238E27FC236}">
                <a16:creationId xmlns:a16="http://schemas.microsoft.com/office/drawing/2014/main" id="{88ACA95C-B4F9-388C-03AA-FAF0C01001A7}"/>
              </a:ext>
            </a:extLst>
          </p:cNvPr>
          <p:cNvSpPr/>
          <p:nvPr/>
        </p:nvSpPr>
        <p:spPr>
          <a:xfrm>
            <a:off x="3530284" y="2656185"/>
            <a:ext cx="2619910" cy="260796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2" name="Rettangolo 51">
            <a:extLst>
              <a:ext uri="{FF2B5EF4-FFF2-40B4-BE49-F238E27FC236}">
                <a16:creationId xmlns:a16="http://schemas.microsoft.com/office/drawing/2014/main" id="{DB92667C-A6E1-92F7-BEA4-F3C332C44394}"/>
              </a:ext>
            </a:extLst>
          </p:cNvPr>
          <p:cNvSpPr/>
          <p:nvPr/>
        </p:nvSpPr>
        <p:spPr>
          <a:xfrm>
            <a:off x="6865358" y="2229206"/>
            <a:ext cx="2630181" cy="44348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it-IT" sz="1013">
              <a:solidFill>
                <a:srgbClr val="4472C4"/>
              </a:solidFill>
            </a:endParaRPr>
          </a:p>
        </p:txBody>
      </p:sp>
      <p:pic>
        <p:nvPicPr>
          <p:cNvPr id="53" name="Immagine 52" descr="Immagine che contiene testo, Carattere, Elementi grafici, logo&#10;&#10;Descrizione generata automaticamente">
            <a:extLst>
              <a:ext uri="{FF2B5EF4-FFF2-40B4-BE49-F238E27FC236}">
                <a16:creationId xmlns:a16="http://schemas.microsoft.com/office/drawing/2014/main" id="{91CB5F1D-903B-9E74-4012-404A49DE695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2262" y="2307113"/>
            <a:ext cx="749784" cy="23304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5" name="Connettore diritto 64">
            <a:extLst>
              <a:ext uri="{FF2B5EF4-FFF2-40B4-BE49-F238E27FC236}">
                <a16:creationId xmlns:a16="http://schemas.microsoft.com/office/drawing/2014/main" id="{B50FE006-EDFE-F524-D453-117D773DAF62}"/>
              </a:ext>
            </a:extLst>
          </p:cNvPr>
          <p:cNvCxnSpPr>
            <a:cxnSpLocks/>
          </p:cNvCxnSpPr>
          <p:nvPr/>
        </p:nvCxnSpPr>
        <p:spPr>
          <a:xfrm>
            <a:off x="8191580" y="2307113"/>
            <a:ext cx="0" cy="310948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Rettangolo 65">
            <a:extLst>
              <a:ext uri="{FF2B5EF4-FFF2-40B4-BE49-F238E27FC236}">
                <a16:creationId xmlns:a16="http://schemas.microsoft.com/office/drawing/2014/main" id="{0C1DC536-0566-4666-ADF6-A52AAF63D13B}"/>
              </a:ext>
            </a:extLst>
          </p:cNvPr>
          <p:cNvSpPr/>
          <p:nvPr/>
        </p:nvSpPr>
        <p:spPr>
          <a:xfrm>
            <a:off x="6865358" y="2672687"/>
            <a:ext cx="2619910" cy="260796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7" name="Rettangolo 66">
            <a:extLst>
              <a:ext uri="{FF2B5EF4-FFF2-40B4-BE49-F238E27FC236}">
                <a16:creationId xmlns:a16="http://schemas.microsoft.com/office/drawing/2014/main" id="{EF04D314-8A9A-4025-E592-6D9DABDB3D0F}"/>
              </a:ext>
            </a:extLst>
          </p:cNvPr>
          <p:cNvSpPr/>
          <p:nvPr/>
        </p:nvSpPr>
        <p:spPr>
          <a:xfrm>
            <a:off x="6880928" y="4837171"/>
            <a:ext cx="2609475" cy="44348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it-IT" sz="1013" dirty="0">
              <a:solidFill>
                <a:srgbClr val="4472C4"/>
              </a:solidFill>
            </a:endParaRPr>
          </a:p>
        </p:txBody>
      </p:sp>
      <p:cxnSp>
        <p:nvCxnSpPr>
          <p:cNvPr id="68" name="Connettore diritto 67">
            <a:extLst>
              <a:ext uri="{FF2B5EF4-FFF2-40B4-BE49-F238E27FC236}">
                <a16:creationId xmlns:a16="http://schemas.microsoft.com/office/drawing/2014/main" id="{9B2C75B6-B76F-8CDE-B1C7-25F0C0DD35D7}"/>
              </a:ext>
            </a:extLst>
          </p:cNvPr>
          <p:cNvCxnSpPr>
            <a:cxnSpLocks/>
          </p:cNvCxnSpPr>
          <p:nvPr/>
        </p:nvCxnSpPr>
        <p:spPr>
          <a:xfrm>
            <a:off x="7683011" y="4897121"/>
            <a:ext cx="0" cy="310948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Connettore diritto 68">
            <a:extLst>
              <a:ext uri="{FF2B5EF4-FFF2-40B4-BE49-F238E27FC236}">
                <a16:creationId xmlns:a16="http://schemas.microsoft.com/office/drawing/2014/main" id="{6DD4D6D0-B1F0-DFC0-56B0-FAFE6A21ACE6}"/>
              </a:ext>
            </a:extLst>
          </p:cNvPr>
          <p:cNvCxnSpPr>
            <a:cxnSpLocks/>
          </p:cNvCxnSpPr>
          <p:nvPr/>
        </p:nvCxnSpPr>
        <p:spPr>
          <a:xfrm>
            <a:off x="8627214" y="4906306"/>
            <a:ext cx="0" cy="310948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ttangolo 69">
            <a:extLst>
              <a:ext uri="{FF2B5EF4-FFF2-40B4-BE49-F238E27FC236}">
                <a16:creationId xmlns:a16="http://schemas.microsoft.com/office/drawing/2014/main" id="{50304246-4457-C78A-FFD3-4A6EB77EB3E6}"/>
              </a:ext>
            </a:extLst>
          </p:cNvPr>
          <p:cNvSpPr/>
          <p:nvPr/>
        </p:nvSpPr>
        <p:spPr>
          <a:xfrm>
            <a:off x="8737834" y="4897121"/>
            <a:ext cx="643461" cy="320133"/>
          </a:xfrm>
          <a:prstGeom prst="rect">
            <a:avLst/>
          </a:prstGeom>
          <a:ln w="952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it-IT"/>
          </a:p>
        </p:txBody>
      </p:sp>
      <p:sp>
        <p:nvSpPr>
          <p:cNvPr id="71" name="Casella di testo 2">
            <a:extLst>
              <a:ext uri="{FF2B5EF4-FFF2-40B4-BE49-F238E27FC236}">
                <a16:creationId xmlns:a16="http://schemas.microsoft.com/office/drawing/2014/main" id="{37C65B26-61B6-F2EF-1B26-88D362008885}"/>
              </a:ext>
            </a:extLst>
          </p:cNvPr>
          <p:cNvSpPr txBox="1"/>
          <p:nvPr/>
        </p:nvSpPr>
        <p:spPr>
          <a:xfrm>
            <a:off x="8727248" y="4962876"/>
            <a:ext cx="778725" cy="254378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it-IT" sz="70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ALTRO LOGO</a:t>
            </a:r>
            <a:endParaRPr lang="it-IT" sz="7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4" name="Rettangolo 73">
            <a:extLst>
              <a:ext uri="{FF2B5EF4-FFF2-40B4-BE49-F238E27FC236}">
                <a16:creationId xmlns:a16="http://schemas.microsoft.com/office/drawing/2014/main" id="{C0DD6315-E080-5DD8-4082-1D13FAD87FB9}"/>
              </a:ext>
            </a:extLst>
          </p:cNvPr>
          <p:cNvSpPr/>
          <p:nvPr/>
        </p:nvSpPr>
        <p:spPr>
          <a:xfrm>
            <a:off x="7812803" y="4897121"/>
            <a:ext cx="643461" cy="320133"/>
          </a:xfrm>
          <a:prstGeom prst="rect">
            <a:avLst/>
          </a:prstGeom>
          <a:ln w="952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it-IT"/>
          </a:p>
        </p:txBody>
      </p:sp>
      <p:sp>
        <p:nvSpPr>
          <p:cNvPr id="75" name="Casella di testo 2">
            <a:extLst>
              <a:ext uri="{FF2B5EF4-FFF2-40B4-BE49-F238E27FC236}">
                <a16:creationId xmlns:a16="http://schemas.microsoft.com/office/drawing/2014/main" id="{F2D7ABD0-4BBB-25E2-11B2-329EC43487A8}"/>
              </a:ext>
            </a:extLst>
          </p:cNvPr>
          <p:cNvSpPr txBox="1"/>
          <p:nvPr/>
        </p:nvSpPr>
        <p:spPr>
          <a:xfrm>
            <a:off x="7802217" y="4962876"/>
            <a:ext cx="654047" cy="262023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it-IT" sz="70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ALTRO LOGO</a:t>
            </a:r>
            <a:endParaRPr lang="it-IT" sz="7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6" name="Rettangolo 75">
            <a:extLst>
              <a:ext uri="{FF2B5EF4-FFF2-40B4-BE49-F238E27FC236}">
                <a16:creationId xmlns:a16="http://schemas.microsoft.com/office/drawing/2014/main" id="{2774B612-9538-2DE6-36DB-6462B10D3EAF}"/>
              </a:ext>
            </a:extLst>
          </p:cNvPr>
          <p:cNvSpPr/>
          <p:nvPr/>
        </p:nvSpPr>
        <p:spPr>
          <a:xfrm>
            <a:off x="6940691" y="4897121"/>
            <a:ext cx="643461" cy="320133"/>
          </a:xfrm>
          <a:prstGeom prst="rect">
            <a:avLst/>
          </a:prstGeom>
          <a:ln w="952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it-IT"/>
          </a:p>
        </p:txBody>
      </p:sp>
      <p:sp>
        <p:nvSpPr>
          <p:cNvPr id="77" name="Casella di testo 2">
            <a:extLst>
              <a:ext uri="{FF2B5EF4-FFF2-40B4-BE49-F238E27FC236}">
                <a16:creationId xmlns:a16="http://schemas.microsoft.com/office/drawing/2014/main" id="{96445533-9905-A06A-FAE6-53960D984C85}"/>
              </a:ext>
            </a:extLst>
          </p:cNvPr>
          <p:cNvSpPr txBox="1"/>
          <p:nvPr/>
        </p:nvSpPr>
        <p:spPr>
          <a:xfrm>
            <a:off x="6930106" y="4962876"/>
            <a:ext cx="701162" cy="226649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it-IT" sz="70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ALTRO LOGO</a:t>
            </a:r>
            <a:endParaRPr lang="it-IT" sz="7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8" name="CasellaDiTesto 77">
            <a:extLst>
              <a:ext uri="{FF2B5EF4-FFF2-40B4-BE49-F238E27FC236}">
                <a16:creationId xmlns:a16="http://schemas.microsoft.com/office/drawing/2014/main" id="{BAAB9AAB-43CA-FF76-C3D4-7AED84BECF75}"/>
              </a:ext>
            </a:extLst>
          </p:cNvPr>
          <p:cNvSpPr txBox="1"/>
          <p:nvPr/>
        </p:nvSpPr>
        <p:spPr>
          <a:xfrm>
            <a:off x="205480" y="5312595"/>
            <a:ext cx="276223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100" b="1" dirty="0">
                <a:solidFill>
                  <a:srgbClr val="4472C4"/>
                </a:solidFill>
              </a:rPr>
              <a:t>VERSIONE CON SOLO I DUE LOGHI ISTITUZIONALI</a:t>
            </a:r>
          </a:p>
        </p:txBody>
      </p:sp>
      <p:sp>
        <p:nvSpPr>
          <p:cNvPr id="79" name="CasellaDiTesto 78">
            <a:extLst>
              <a:ext uri="{FF2B5EF4-FFF2-40B4-BE49-F238E27FC236}">
                <a16:creationId xmlns:a16="http://schemas.microsoft.com/office/drawing/2014/main" id="{BABAB290-FD8F-5404-50BB-749C4A07D0C2}"/>
              </a:ext>
            </a:extLst>
          </p:cNvPr>
          <p:cNvSpPr txBox="1"/>
          <p:nvPr/>
        </p:nvSpPr>
        <p:spPr>
          <a:xfrm>
            <a:off x="3459123" y="5329676"/>
            <a:ext cx="2762231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100" b="1" dirty="0">
                <a:solidFill>
                  <a:srgbClr val="4472C4"/>
                </a:solidFill>
              </a:rPr>
              <a:t>VERSIONE CON I DUE LOGHI ISTITUZIONALI E UN SOLO LOGO ENTE (SI POSIZIONA IN ALTO DIVISO DA LINEA BIANCA)</a:t>
            </a:r>
          </a:p>
        </p:txBody>
      </p:sp>
      <p:sp>
        <p:nvSpPr>
          <p:cNvPr id="81" name="CasellaDiTesto 80">
            <a:extLst>
              <a:ext uri="{FF2B5EF4-FFF2-40B4-BE49-F238E27FC236}">
                <a16:creationId xmlns:a16="http://schemas.microsoft.com/office/drawing/2014/main" id="{640F41B6-D2BC-CCE7-9C48-511D20EA49B9}"/>
              </a:ext>
            </a:extLst>
          </p:cNvPr>
          <p:cNvSpPr txBox="1"/>
          <p:nvPr/>
        </p:nvSpPr>
        <p:spPr>
          <a:xfrm>
            <a:off x="6794197" y="5327446"/>
            <a:ext cx="2762231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100" b="1" dirty="0">
                <a:solidFill>
                  <a:srgbClr val="4472C4"/>
                </a:solidFill>
              </a:rPr>
              <a:t>VERSIONE CON I DUE LOGHI ISTITUZIONALI E PIU’ LOGHI ENTE (SI POSIZIONA IN BASSO DIVISI DA LINEA BIANCA)</a:t>
            </a:r>
          </a:p>
        </p:txBody>
      </p:sp>
      <p:sp>
        <p:nvSpPr>
          <p:cNvPr id="82" name="CasellaDiTesto 81">
            <a:extLst>
              <a:ext uri="{FF2B5EF4-FFF2-40B4-BE49-F238E27FC236}">
                <a16:creationId xmlns:a16="http://schemas.microsoft.com/office/drawing/2014/main" id="{5C3E20E7-F559-5EC1-8790-815EDEC88AE0}"/>
              </a:ext>
            </a:extLst>
          </p:cNvPr>
          <p:cNvSpPr txBox="1"/>
          <p:nvPr/>
        </p:nvSpPr>
        <p:spPr>
          <a:xfrm>
            <a:off x="127748" y="6122542"/>
            <a:ext cx="276223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b="1" dirty="0">
                <a:solidFill>
                  <a:srgbClr val="4472C4"/>
                </a:solidFill>
              </a:rPr>
              <a:t>ALLEGATI</a:t>
            </a:r>
          </a:p>
          <a:p>
            <a:r>
              <a:rPr lang="it-IT" sz="1100" b="1" dirty="0">
                <a:solidFill>
                  <a:srgbClr val="4472C4"/>
                </a:solidFill>
              </a:rPr>
              <a:t>FILE INDESIGN + PDF + DOCUMENTO WORD</a:t>
            </a:r>
          </a:p>
        </p:txBody>
      </p:sp>
      <p:sp>
        <p:nvSpPr>
          <p:cNvPr id="83" name="Ovale 82">
            <a:extLst>
              <a:ext uri="{FF2B5EF4-FFF2-40B4-BE49-F238E27FC236}">
                <a16:creationId xmlns:a16="http://schemas.microsoft.com/office/drawing/2014/main" id="{E90F4E2E-2D92-C446-51C9-3510A3C22D06}"/>
              </a:ext>
            </a:extLst>
          </p:cNvPr>
          <p:cNvSpPr/>
          <p:nvPr/>
        </p:nvSpPr>
        <p:spPr>
          <a:xfrm>
            <a:off x="5331252" y="2120241"/>
            <a:ext cx="636875" cy="598044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4" name="Ovale 83">
            <a:extLst>
              <a:ext uri="{FF2B5EF4-FFF2-40B4-BE49-F238E27FC236}">
                <a16:creationId xmlns:a16="http://schemas.microsoft.com/office/drawing/2014/main" id="{25B174E8-0A3E-1F75-305E-AA0971611642}"/>
              </a:ext>
            </a:extLst>
          </p:cNvPr>
          <p:cNvSpPr/>
          <p:nvPr/>
        </p:nvSpPr>
        <p:spPr>
          <a:xfrm>
            <a:off x="8695233" y="4728355"/>
            <a:ext cx="636875" cy="598044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5" name="Ovale 84">
            <a:extLst>
              <a:ext uri="{FF2B5EF4-FFF2-40B4-BE49-F238E27FC236}">
                <a16:creationId xmlns:a16="http://schemas.microsoft.com/office/drawing/2014/main" id="{104AF812-1C35-4662-5EE0-8ED314E51D52}"/>
              </a:ext>
            </a:extLst>
          </p:cNvPr>
          <p:cNvSpPr/>
          <p:nvPr/>
        </p:nvSpPr>
        <p:spPr>
          <a:xfrm>
            <a:off x="7803951" y="4727308"/>
            <a:ext cx="636875" cy="598044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6" name="Ovale 85">
            <a:extLst>
              <a:ext uri="{FF2B5EF4-FFF2-40B4-BE49-F238E27FC236}">
                <a16:creationId xmlns:a16="http://schemas.microsoft.com/office/drawing/2014/main" id="{BA6DA888-80E6-238C-9369-CE39F8BE1681}"/>
              </a:ext>
            </a:extLst>
          </p:cNvPr>
          <p:cNvSpPr/>
          <p:nvPr/>
        </p:nvSpPr>
        <p:spPr>
          <a:xfrm>
            <a:off x="6952412" y="4714551"/>
            <a:ext cx="636875" cy="598044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3" name="Immagine 2" descr="Immagine che contiene testo, Elementi grafici, Carattere, grafica&#10;&#10;Descrizione generata automaticamente">
            <a:extLst>
              <a:ext uri="{FF2B5EF4-FFF2-40B4-BE49-F238E27FC236}">
                <a16:creationId xmlns:a16="http://schemas.microsoft.com/office/drawing/2014/main" id="{0B553770-A9F1-FCC9-A1F2-41086BF7892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2263" y="85639"/>
            <a:ext cx="1729054" cy="919438"/>
          </a:xfrm>
          <a:prstGeom prst="rect">
            <a:avLst/>
          </a:prstGeom>
        </p:spPr>
      </p:pic>
      <p:pic>
        <p:nvPicPr>
          <p:cNvPr id="4" name="Immagine 3" descr="Immagine che contiene testo, Elementi grafici, Carattere, grafica&#10;&#10;Descrizione generata automaticamente">
            <a:extLst>
              <a:ext uri="{FF2B5EF4-FFF2-40B4-BE49-F238E27FC236}">
                <a16:creationId xmlns:a16="http://schemas.microsoft.com/office/drawing/2014/main" id="{1CB24131-B058-72A0-AB85-365A81C103D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1519" y="2257198"/>
            <a:ext cx="653707" cy="347614"/>
          </a:xfrm>
          <a:prstGeom prst="rect">
            <a:avLst/>
          </a:prstGeom>
        </p:spPr>
      </p:pic>
      <p:pic>
        <p:nvPicPr>
          <p:cNvPr id="5" name="Immagine 4" descr="Immagine che contiene testo, Elementi grafici, Carattere, grafica&#10;&#10;Descrizione generata automaticamente">
            <a:extLst>
              <a:ext uri="{FF2B5EF4-FFF2-40B4-BE49-F238E27FC236}">
                <a16:creationId xmlns:a16="http://schemas.microsoft.com/office/drawing/2014/main" id="{E6E0D1FC-2E54-4638-EB54-4571CA270B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1543" y="2329720"/>
            <a:ext cx="464032" cy="246753"/>
          </a:xfrm>
          <a:prstGeom prst="rect">
            <a:avLst/>
          </a:prstGeom>
        </p:spPr>
      </p:pic>
      <p:pic>
        <p:nvPicPr>
          <p:cNvPr id="6" name="Immagine 5" descr="Immagine che contiene testo, Elementi grafici, Carattere, grafica&#10;&#10;Descrizione generata automaticamente">
            <a:extLst>
              <a:ext uri="{FF2B5EF4-FFF2-40B4-BE49-F238E27FC236}">
                <a16:creationId xmlns:a16="http://schemas.microsoft.com/office/drawing/2014/main" id="{D19436E5-1705-8163-8C77-5147561484F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2336" y="2293130"/>
            <a:ext cx="653707" cy="347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71646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2013 - Tema 2022">
  <a:themeElements>
    <a:clrScheme name="Office 2013 - Tema 202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- Tema 2022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- Tema 2022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216</TotalTime>
  <Words>106</Words>
  <Application>Microsoft Office PowerPoint</Application>
  <PresentationFormat>A4 (21x29,7 cm)</PresentationFormat>
  <Paragraphs>20</Paragraphs>
  <Slides>2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Titillium Bd</vt:lpstr>
      <vt:lpstr>Office 2013 - Tema 2022</vt:lpstr>
      <vt:lpstr>Presentazione standard di PowerPoint</vt:lpstr>
      <vt:lpstr>Presentazione standard di PowerPoint</vt:lpstr>
    </vt:vector>
  </TitlesOfParts>
  <Company>Invitalia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Mazzella Antonio</dc:creator>
  <cp:lastModifiedBy>Barra Angeloluca</cp:lastModifiedBy>
  <cp:revision>14</cp:revision>
  <dcterms:created xsi:type="dcterms:W3CDTF">2023-06-06T15:25:48Z</dcterms:created>
  <dcterms:modified xsi:type="dcterms:W3CDTF">2025-01-15T13:28:14Z</dcterms:modified>
</cp:coreProperties>
</file>